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B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34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04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27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38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12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69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22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05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7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1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8CF3A-39F3-41CF-B93D-8067B8216444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E57BC-AD00-4869-8A98-4BCBD1CCF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8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slide" Target="slide3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openxmlformats.org/officeDocument/2006/relationships/slide" Target="slide7.xml"/><Relationship Id="rId12" Type="http://schemas.openxmlformats.org/officeDocument/2006/relationships/image" Target="../media/image5.jpeg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7.jpeg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11" Type="http://schemas.openxmlformats.org/officeDocument/2006/relationships/slide" Target="slide5.xml"/><Relationship Id="rId5" Type="http://schemas.openxmlformats.org/officeDocument/2006/relationships/slide" Target="slide8.xml"/><Relationship Id="rId15" Type="http://schemas.openxmlformats.org/officeDocument/2006/relationships/slide" Target="slide2.xml"/><Relationship Id="rId10" Type="http://schemas.openxmlformats.org/officeDocument/2006/relationships/image" Target="../media/image4.jpeg"/><Relationship Id="rId19" Type="http://schemas.openxmlformats.org/officeDocument/2006/relationships/image" Target="../media/image9.png"/><Relationship Id="rId4" Type="http://schemas.openxmlformats.org/officeDocument/2006/relationships/image" Target="../media/image1.jpg"/><Relationship Id="rId9" Type="http://schemas.openxmlformats.org/officeDocument/2006/relationships/slide" Target="slide6.xml"/><Relationship Id="rId1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370" y="262347"/>
            <a:ext cx="4248000" cy="6012000"/>
          </a:xfrm>
          <a:prstGeom prst="rect">
            <a:avLst/>
          </a:prstGeom>
          <a:ln w="31750" cmpd="dbl">
            <a:solidFill>
              <a:schemeClr val="tx1"/>
            </a:solidFill>
          </a:ln>
        </p:spPr>
      </p:pic>
      <p:pic>
        <p:nvPicPr>
          <p:cNvPr id="23" name="Image 22">
            <a:hlinkClick r:id="rId5" action="ppaction://hlinksldjump"/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5" b="16886"/>
          <a:stretch/>
        </p:blipFill>
        <p:spPr>
          <a:xfrm>
            <a:off x="300926" y="4671136"/>
            <a:ext cx="864000" cy="864000"/>
          </a:xfrm>
          <a:prstGeom prst="rect">
            <a:avLst/>
          </a:prstGeom>
          <a:ln w="6350">
            <a:noFill/>
          </a:ln>
        </p:spPr>
      </p:pic>
      <p:pic>
        <p:nvPicPr>
          <p:cNvPr id="22" name="Image 21">
            <a:hlinkClick r:id="rId7" action="ppaction://hlinksldjump"/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6" b="16405"/>
          <a:stretch/>
        </p:blipFill>
        <p:spPr>
          <a:xfrm>
            <a:off x="773168" y="3176776"/>
            <a:ext cx="864000" cy="864000"/>
          </a:xfrm>
          <a:prstGeom prst="rect">
            <a:avLst/>
          </a:prstGeom>
          <a:ln w="6350">
            <a:noFill/>
          </a:ln>
        </p:spPr>
      </p:pic>
      <p:pic>
        <p:nvPicPr>
          <p:cNvPr id="21" name="Image 20">
            <a:hlinkClick r:id="rId9" action="ppaction://hlinksldjump"/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r="8667"/>
          <a:stretch/>
        </p:blipFill>
        <p:spPr>
          <a:xfrm>
            <a:off x="211785" y="1794884"/>
            <a:ext cx="1080000" cy="756000"/>
          </a:xfrm>
          <a:prstGeom prst="rect">
            <a:avLst/>
          </a:prstGeom>
          <a:ln w="6350">
            <a:solidFill>
              <a:srgbClr val="78B832"/>
            </a:solidFill>
          </a:ln>
        </p:spPr>
      </p:pic>
      <p:pic>
        <p:nvPicPr>
          <p:cNvPr id="20" name="Image 19">
            <a:hlinkClick r:id="rId11" action="ppaction://hlinksldjump"/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16" y="589201"/>
            <a:ext cx="1087612" cy="776320"/>
          </a:xfrm>
          <a:prstGeom prst="rect">
            <a:avLst/>
          </a:prstGeom>
          <a:ln w="6350">
            <a:noFill/>
          </a:ln>
        </p:spPr>
      </p:pic>
      <p:pic>
        <p:nvPicPr>
          <p:cNvPr id="7" name="Imag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0" y="3190176"/>
            <a:ext cx="1115616" cy="793213"/>
          </a:xfrm>
          <a:prstGeom prst="rect">
            <a:avLst/>
          </a:prstGeom>
          <a:ln w="6350">
            <a:noFill/>
          </a:ln>
        </p:spPr>
      </p:pic>
      <p:pic>
        <p:nvPicPr>
          <p:cNvPr id="6" name="Image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277" y="4662849"/>
            <a:ext cx="1115616" cy="793213"/>
          </a:xfrm>
          <a:prstGeom prst="rect">
            <a:avLst/>
          </a:prstGeom>
          <a:ln w="6350">
            <a:noFill/>
          </a:ln>
        </p:spPr>
      </p:pic>
      <p:pic>
        <p:nvPicPr>
          <p:cNvPr id="18" name="Image 17">
            <a:hlinkClick r:id="rId17" action="ppaction://hlinksldjump"/>
          </p:cNvPr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78" y="995994"/>
            <a:ext cx="1116000" cy="792000"/>
          </a:xfrm>
          <a:prstGeom prst="rect">
            <a:avLst/>
          </a:prstGeom>
          <a:ln w="6350">
            <a:noFill/>
          </a:ln>
        </p:spPr>
      </p:pic>
      <p:sp>
        <p:nvSpPr>
          <p:cNvPr id="8" name="Légende encadrée 2 7"/>
          <p:cNvSpPr/>
          <p:nvPr/>
        </p:nvSpPr>
        <p:spPr>
          <a:xfrm>
            <a:off x="7200800" y="3179699"/>
            <a:ext cx="1115616" cy="7932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900"/>
              <a:gd name="adj6" fmla="val -207862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égende encadrée 2 8"/>
          <p:cNvSpPr/>
          <p:nvPr/>
        </p:nvSpPr>
        <p:spPr>
          <a:xfrm>
            <a:off x="7416824" y="4653136"/>
            <a:ext cx="1115616" cy="7932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1582"/>
              <a:gd name="adj6" fmla="val -225898"/>
            </a:avLst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7447212" y="4340954"/>
            <a:ext cx="104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HISTOIRE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241451" y="2852936"/>
            <a:ext cx="100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PAYSAGE</a:t>
            </a:r>
            <a:endParaRPr lang="fr-FR" dirty="0"/>
          </a:p>
        </p:txBody>
      </p:sp>
      <p:sp>
        <p:nvSpPr>
          <p:cNvPr id="12" name="Légende encadrée 2 11"/>
          <p:cNvSpPr/>
          <p:nvPr/>
        </p:nvSpPr>
        <p:spPr>
          <a:xfrm>
            <a:off x="7445021" y="980728"/>
            <a:ext cx="1115616" cy="7932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9143"/>
              <a:gd name="adj6" fmla="val -205130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Légende encadrée 2 13"/>
          <p:cNvSpPr/>
          <p:nvPr/>
        </p:nvSpPr>
        <p:spPr>
          <a:xfrm rot="10800000">
            <a:off x="755576" y="584121"/>
            <a:ext cx="1115616" cy="7932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7737"/>
              <a:gd name="adj6" fmla="val -175304"/>
            </a:avLst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Légende encadrée 2 14"/>
          <p:cNvSpPr/>
          <p:nvPr/>
        </p:nvSpPr>
        <p:spPr>
          <a:xfrm rot="10800000">
            <a:off x="193119" y="1776253"/>
            <a:ext cx="1115616" cy="7932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1398"/>
              <a:gd name="adj6" fmla="val -227898"/>
            </a:avLst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Légende encadrée 2 15"/>
          <p:cNvSpPr/>
          <p:nvPr/>
        </p:nvSpPr>
        <p:spPr>
          <a:xfrm rot="10800000">
            <a:off x="282927" y="4653136"/>
            <a:ext cx="900000" cy="900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3845"/>
              <a:gd name="adj6" fmla="val -191269"/>
            </a:avLst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Légende encadrée 2 16"/>
          <p:cNvSpPr/>
          <p:nvPr/>
        </p:nvSpPr>
        <p:spPr>
          <a:xfrm rot="10800000">
            <a:off x="755168" y="3158776"/>
            <a:ext cx="900000" cy="900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3672"/>
              <a:gd name="adj6" fmla="val -130263"/>
            </a:avLst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7308304" y="399455"/>
            <a:ext cx="144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</a:t>
            </a:r>
          </a:p>
          <a:p>
            <a:r>
              <a:rPr lang="fr-FR" dirty="0" smtClean="0"/>
              <a:t>INVERTÉBRÉS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165230" y="4332952"/>
            <a:ext cx="117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RÉSULTATS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540339" y="2843644"/>
            <a:ext cx="154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SUIVI QUALITÉ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492052" y="249600"/>
            <a:ext cx="175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BIODIVERSITÉ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90340" y="1469396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AMPHIBIENS</a:t>
            </a:r>
            <a:endParaRPr lang="fr-FR" dirty="0"/>
          </a:p>
        </p:txBody>
      </p:sp>
      <p:pic>
        <p:nvPicPr>
          <p:cNvPr id="4" name="0_V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684" y="6381328"/>
            <a:ext cx="316483" cy="31648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137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2" y="297000"/>
            <a:ext cx="8810016" cy="6264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Bouton d'action : Accueil 4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44408" y="6269790"/>
            <a:ext cx="360000" cy="36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utoShape 5">
            <a:hlinkClick r:id="" action="ppaction://hlinkshowjump?jump=nextslide" highlightClick="1"/>
          </p:cNvPr>
          <p:cNvSpPr>
            <a:spLocks noChangeAspect="1" noChangeArrowheads="1"/>
          </p:cNvSpPr>
          <p:nvPr/>
        </p:nvSpPr>
        <p:spPr bwMode="auto">
          <a:xfrm>
            <a:off x="7596335" y="6269790"/>
            <a:ext cx="360000" cy="360000"/>
          </a:xfrm>
          <a:prstGeom prst="actionButtonForwardNext">
            <a:avLst/>
          </a:pr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lin ang="2700000" scaled="1"/>
          </a:gradFill>
          <a:ln w="1587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3" name="A1_V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92" y="6395790"/>
            <a:ext cx="252000" cy="25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880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3" y="297000"/>
            <a:ext cx="8810015" cy="6264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Bouton d'action : Accueil 2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44408" y="6269790"/>
            <a:ext cx="360000" cy="36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AutoShape 5">
            <a:hlinkClick r:id="" action="ppaction://hlinkshowjump?jump=nextslide" highlightClick="1"/>
          </p:cNvPr>
          <p:cNvSpPr>
            <a:spLocks noChangeAspect="1" noChangeArrowheads="1"/>
          </p:cNvSpPr>
          <p:nvPr/>
        </p:nvSpPr>
        <p:spPr bwMode="auto">
          <a:xfrm>
            <a:off x="7596335" y="6269790"/>
            <a:ext cx="360000" cy="360000"/>
          </a:xfrm>
          <a:prstGeom prst="actionButtonForwardNext">
            <a:avLst/>
          </a:pr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lin ang="2700000" scaled="1"/>
          </a:gradFill>
          <a:ln w="1587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5" name="A2_V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93" y="6395790"/>
            <a:ext cx="252000" cy="25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16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3" y="297000"/>
            <a:ext cx="8810014" cy="6264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Bouton d'action : Accueil 2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44408" y="6271186"/>
            <a:ext cx="360000" cy="36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AutoShape 5">
            <a:hlinkClick r:id="" action="ppaction://hlinkshowjump?jump=nextslide" highlightClick="1"/>
          </p:cNvPr>
          <p:cNvSpPr>
            <a:spLocks noChangeAspect="1" noChangeArrowheads="1"/>
          </p:cNvSpPr>
          <p:nvPr/>
        </p:nvSpPr>
        <p:spPr bwMode="auto">
          <a:xfrm>
            <a:off x="7596335" y="6271186"/>
            <a:ext cx="360000" cy="360000"/>
          </a:xfrm>
          <a:prstGeom prst="actionButtonForwardNext">
            <a:avLst/>
          </a:pr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lin ang="2700000" scaled="1"/>
          </a:gradFill>
          <a:ln w="1587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5" name="B_V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01" y="6397186"/>
            <a:ext cx="252000" cy="25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16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3" y="297000"/>
            <a:ext cx="8810014" cy="6264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Bouton d'action : Accueil 5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44408" y="6269790"/>
            <a:ext cx="360000" cy="36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utoShape 5">
            <a:hlinkClick r:id="" action="ppaction://hlinkshowjump?jump=nextslide" highlightClick="1"/>
          </p:cNvPr>
          <p:cNvSpPr>
            <a:spLocks noChangeAspect="1" noChangeArrowheads="1"/>
          </p:cNvSpPr>
          <p:nvPr/>
        </p:nvSpPr>
        <p:spPr bwMode="auto">
          <a:xfrm>
            <a:off x="7596335" y="6269790"/>
            <a:ext cx="360000" cy="360000"/>
          </a:xfrm>
          <a:prstGeom prst="actionButtonForwardNext">
            <a:avLst/>
          </a:pr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lin ang="2700000" scaled="1"/>
          </a:gradFill>
          <a:ln w="1587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4" name="C_V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93" y="6395790"/>
            <a:ext cx="252000" cy="25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16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r="8667"/>
          <a:stretch/>
        </p:blipFill>
        <p:spPr>
          <a:xfrm>
            <a:off x="467544" y="85264"/>
            <a:ext cx="7680960" cy="65014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Bouton d'action : Accueil 2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44408" y="6269790"/>
            <a:ext cx="360000" cy="36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AutoShape 5">
            <a:hlinkClick r:id="" action="ppaction://hlinkshowjump?jump=nextslide" highlightClick="1"/>
          </p:cNvPr>
          <p:cNvSpPr>
            <a:spLocks noChangeAspect="1" noChangeArrowheads="1"/>
          </p:cNvSpPr>
          <p:nvPr/>
        </p:nvSpPr>
        <p:spPr bwMode="auto">
          <a:xfrm>
            <a:off x="7596335" y="6269790"/>
            <a:ext cx="360000" cy="360000"/>
          </a:xfrm>
          <a:prstGeom prst="actionButtonForwardNext">
            <a:avLst/>
          </a:pr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lin ang="2700000" scaled="1"/>
          </a:gradFill>
          <a:ln w="1587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6" b="16405"/>
          <a:stretch/>
        </p:blipFill>
        <p:spPr>
          <a:xfrm>
            <a:off x="1187624" y="206119"/>
            <a:ext cx="6460178" cy="6444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Bouton d'action : Accueil 3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44408" y="6269790"/>
            <a:ext cx="360000" cy="36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utoShape 5">
            <a:hlinkClick r:id="" action="ppaction://hlinkshowjump?jump=nextslide" highlightClick="1"/>
          </p:cNvPr>
          <p:cNvSpPr>
            <a:spLocks noChangeAspect="1" noChangeArrowheads="1"/>
          </p:cNvSpPr>
          <p:nvPr/>
        </p:nvSpPr>
        <p:spPr bwMode="auto">
          <a:xfrm>
            <a:off x="7596335" y="6269790"/>
            <a:ext cx="360000" cy="360000"/>
          </a:xfrm>
          <a:prstGeom prst="actionButtonForwardNext">
            <a:avLst/>
          </a:pr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lin ang="2700000" scaled="1"/>
          </a:gradFill>
          <a:ln w="15875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6" name="D1_V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395790"/>
            <a:ext cx="252000" cy="25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03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5" b="16886"/>
          <a:stretch/>
        </p:blipFill>
        <p:spPr>
          <a:xfrm>
            <a:off x="1259632" y="207000"/>
            <a:ext cx="6460161" cy="6444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Bouton d'action : Accueil 2">
            <a:hlinkClick r:id="" action="ppaction://hlinkshowjump?jump=firstslide" highlightClick="1"/>
          </p:cNvPr>
          <p:cNvSpPr>
            <a:spLocks noChangeAspect="1"/>
          </p:cNvSpPr>
          <p:nvPr/>
        </p:nvSpPr>
        <p:spPr>
          <a:xfrm>
            <a:off x="8244408" y="6269790"/>
            <a:ext cx="360000" cy="36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D2_V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19" y="6399948"/>
            <a:ext cx="252000" cy="25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16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4319</TotalTime>
  <Words>10</Words>
  <Application>Microsoft Office PowerPoint</Application>
  <PresentationFormat>Affichage à l'écran (4:3)</PresentationFormat>
  <Paragraphs>8</Paragraphs>
  <Slides>8</Slides>
  <Notes>0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Irstea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cedric.chaumont</dc:creator>
  <cp:lastModifiedBy>cedric.chaumont</cp:lastModifiedBy>
  <cp:revision>26</cp:revision>
  <dcterms:created xsi:type="dcterms:W3CDTF">2019-10-16T11:44:52Z</dcterms:created>
  <dcterms:modified xsi:type="dcterms:W3CDTF">2019-11-08T13:53:40Z</dcterms:modified>
</cp:coreProperties>
</file>